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92" r:id="rId2"/>
    <p:sldId id="29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94660"/>
  </p:normalViewPr>
  <p:slideViewPr>
    <p:cSldViewPr snapToGrid="0">
      <p:cViewPr varScale="1">
        <p:scale>
          <a:sx n="91" d="100"/>
          <a:sy n="91" d="100"/>
        </p:scale>
        <p:origin x="4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1C72-5522-403D-A513-29A5ED3042D3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81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F825-1F12-49E2-A030-EAD54C64D123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4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374E-45B7-48EB-A7B7-39B839A1F29D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06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8BE3-2950-43AA-96BB-A768AE4BBF1F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4141-04C0-4624-9F2E-8889C32F3444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EC78-1DC2-4F11-B561-DCF0B87C134D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42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CAA66-42E9-4984-A3CA-61FA0D335D40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409F9-4A15-450B-A0C7-2D2B8DB13C6E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2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153B-1E99-4B90-A2A0-4757127AB91D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7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CF7E-DEA0-484D-B047-B43919F0D988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8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F29-9CCA-429A-B1D0-D4C87BA498B9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6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62EE5-E4BB-4694-A62A-B703A0DEA096}" type="datetime1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eorc.jaxa.jp/ptree/index_j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-1" y="573612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0" y="5484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PM2.5</a:t>
            </a: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 vs. MAX-DOAS AEC vs. </a:t>
            </a:r>
            <a:r>
              <a:rPr lang="en-US" altLang="ja-JP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MASINGAR</a:t>
            </a: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AOT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20" y="662858"/>
            <a:ext cx="6905880" cy="3970182"/>
          </a:xfrm>
          <a:prstGeom prst="rect">
            <a:avLst/>
          </a:prstGeom>
        </p:spPr>
      </p:pic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53" y="4705213"/>
            <a:ext cx="1982194" cy="1621552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533533" y="4730680"/>
            <a:ext cx="1816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Nov. 19 3:00 </a:t>
            </a:r>
            <a:r>
              <a:rPr kumimoji="1" lang="en-US" altLang="ja-JP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</a:t>
            </a:r>
            <a:endParaRPr kumimoji="1" lang="ja-JP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flipH="1">
            <a:off x="1905601" y="3874168"/>
            <a:ext cx="681189" cy="80335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 descr="画面の領域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848" y="4705213"/>
            <a:ext cx="1958707" cy="1621553"/>
          </a:xfrm>
          <a:prstGeom prst="rect">
            <a:avLst/>
          </a:prstGeom>
        </p:spPr>
      </p:pic>
      <p:cxnSp>
        <p:nvCxnSpPr>
          <p:cNvPr id="14" name="直線コネクタ 13"/>
          <p:cNvCxnSpPr/>
          <p:nvPr/>
        </p:nvCxnSpPr>
        <p:spPr>
          <a:xfrm>
            <a:off x="2960373" y="3892216"/>
            <a:ext cx="315547" cy="792253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706061" y="4751622"/>
            <a:ext cx="1865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Nov. 20 12:00 </a:t>
            </a:r>
            <a:r>
              <a:rPr kumimoji="1" lang="en-US" altLang="ja-JP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</a:t>
            </a:r>
            <a:endParaRPr kumimoji="1" lang="ja-JP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図 17" descr="画面の領域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415" y="4705213"/>
            <a:ext cx="1910645" cy="1621552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4827597" y="4751622"/>
            <a:ext cx="1865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Nov. 22 12:00 </a:t>
            </a:r>
            <a:r>
              <a:rPr kumimoji="1" lang="en-US" altLang="ja-JP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</a:t>
            </a:r>
            <a:endParaRPr kumimoji="1" lang="ja-JP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3581350" y="3911457"/>
            <a:ext cx="1677150" cy="74082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図 21" descr="画面の領域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920" y="4705213"/>
            <a:ext cx="1923011" cy="1605570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6791920" y="4730680"/>
            <a:ext cx="1865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Nov. 25 12:00 </a:t>
            </a:r>
            <a:r>
              <a:rPr kumimoji="1" lang="en-US" altLang="ja-JP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</a:t>
            </a:r>
            <a:endParaRPr kumimoji="1" lang="ja-JP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4571999" y="3903954"/>
            <a:ext cx="2863517" cy="78045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533533" y="6321600"/>
            <a:ext cx="8289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It seems that cold front with China’s air pollution brought high </a:t>
            </a:r>
            <a:r>
              <a:rPr kumimoji="1" lang="en-US" altLang="ja-JP" sz="1400" dirty="0" err="1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PM</a:t>
            </a:r>
            <a:r>
              <a:rPr kumimoji="1" lang="en-US" altLang="ja-JP" sz="1400" baseline="-25000" dirty="0" err="1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2.5</a:t>
            </a:r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events (Nov. 19, 25).</a:t>
            </a:r>
          </a:p>
          <a:p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High </a:t>
            </a:r>
            <a:r>
              <a:rPr kumimoji="1" lang="en-US" altLang="ja-JP" sz="1400" dirty="0" err="1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PM</a:t>
            </a:r>
            <a:r>
              <a:rPr kumimoji="1" lang="en-US" altLang="ja-JP" sz="1400" baseline="-25000" dirty="0" err="1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2.5</a:t>
            </a:r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event on Nov. 22 was not calculated by </a:t>
            </a:r>
            <a:r>
              <a:rPr kumimoji="1" lang="en-US" altLang="ja-JP" sz="1400" dirty="0" err="1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MASINGAR</a:t>
            </a:r>
            <a:r>
              <a:rPr kumimoji="1" lang="en-US" altLang="ja-JP" sz="14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model.</a:t>
            </a:r>
            <a:endParaRPr kumimoji="1" lang="ja-JP" altLang="en-US" sz="1400" dirty="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777160" y="4410169"/>
            <a:ext cx="35282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</a:t>
            </a:r>
            <a:r>
              <a:rPr lang="en-GB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www.eorc.jaxa.jp</a:t>
            </a:r>
            <a:r>
              <a:rPr lang="en-GB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/</a:t>
            </a:r>
            <a:r>
              <a:rPr lang="en-GB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ptree</a:t>
            </a:r>
            <a:r>
              <a:rPr lang="en-GB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/</a:t>
            </a:r>
            <a:r>
              <a:rPr lang="en-GB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index_j.html</a:t>
            </a:r>
            <a:endParaRPr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98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-1" y="573612"/>
            <a:ext cx="9144000" cy="321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0" y="5484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Prediction of </a:t>
            </a:r>
            <a:r>
              <a:rPr lang="en-US" altLang="ja-JP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AOT</a:t>
            </a: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en-US" altLang="ja-JP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SPRINTARS</a:t>
            </a:r>
            <a:r>
              <a:rPr lang="en-US" altLang="ja-JP" sz="2800" b="1" dirty="0">
                <a:latin typeface="Arial" panose="020B0604020202020204" pitchFamily="34" charset="0"/>
                <a:cs typeface="Arial" panose="020B0604020202020204" pitchFamily="34" charset="0"/>
              </a:rPr>
              <a:t> for 20191129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SPRINTARS aerosol foreca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07" y="1609223"/>
            <a:ext cx="4433637" cy="332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PRINTARS aerosol foreca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444" y="1609222"/>
            <a:ext cx="4403556" cy="330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テキスト ボックス 20"/>
          <p:cNvSpPr txBox="1"/>
          <p:nvPr/>
        </p:nvSpPr>
        <p:spPr>
          <a:xfrm>
            <a:off x="514350" y="1238298"/>
            <a:ext cx="1816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Nov. 29 9:00 </a:t>
            </a:r>
            <a:r>
              <a:rPr kumimoji="1" lang="en-US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JST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957013" y="1238298"/>
            <a:ext cx="1985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Nov. 29 15:00 </a:t>
            </a:r>
            <a:r>
              <a:rPr kumimoji="1" lang="en-US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JST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33538" y="5291584"/>
            <a:ext cx="8076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SPRINTARS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model calculated that </a:t>
            </a:r>
            <a:r>
              <a:rPr kumimoji="1"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AOT550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around Chiba would be around 0.1-0.2 in the morning and decrease in the afternoon.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7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1146</TotalTime>
  <Words>103</Words>
  <Application>Microsoft Office PowerPoint</Application>
  <PresentationFormat>画面に合わせる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120</cp:revision>
  <dcterms:created xsi:type="dcterms:W3CDTF">2013-05-01T02:16:19Z</dcterms:created>
  <dcterms:modified xsi:type="dcterms:W3CDTF">2019-11-28T14:20:26Z</dcterms:modified>
</cp:coreProperties>
</file>